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1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774385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4385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32220" y="1634692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220" y="1634692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7842C3-D6C5-4582-8D30-37719E6639EB}"/>
              </a:ext>
            </a:extLst>
          </p:cNvPr>
          <p:cNvSpPr/>
          <p:nvPr/>
        </p:nvSpPr>
        <p:spPr>
          <a:xfrm>
            <a:off x="7898279" y="4617730"/>
            <a:ext cx="1214437" cy="1128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83" y="10165780"/>
            <a:ext cx="1529008" cy="15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69024AB1-6167-4280-B9D5-58D627B3D07F}"/>
              </a:ext>
            </a:extLst>
          </p:cNvPr>
          <p:cNvSpPr/>
          <p:nvPr/>
        </p:nvSpPr>
        <p:spPr>
          <a:xfrm>
            <a:off x="13929254" y="6951867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90" y="10327090"/>
            <a:ext cx="1466197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08CBB7-B56A-40DD-BC3C-EAF3D4A98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5" t="20305" r="32221" b="19067"/>
          <a:stretch/>
        </p:blipFill>
        <p:spPr>
          <a:xfrm>
            <a:off x="10284053" y="2069620"/>
            <a:ext cx="2339738" cy="1800301"/>
          </a:xfrm>
          <a:prstGeom prst="rect">
            <a:avLst/>
          </a:pr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6191022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191022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B8A8ACB7-7CF4-40BB-8053-97FDC338FA62}"/>
              </a:ext>
            </a:extLst>
          </p:cNvPr>
          <p:cNvSpPr/>
          <p:nvPr/>
        </p:nvSpPr>
        <p:spPr>
          <a:xfrm>
            <a:off x="11792921" y="13494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9025" y="5103644"/>
            <a:ext cx="7024171" cy="2420355"/>
          </a:xfrm>
          <a:prstGeom prst="arc">
            <a:avLst>
              <a:gd name="adj1" fmla="val 16268878"/>
              <a:gd name="adj2" fmla="val 21169555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BD41071C-508A-4542-B35D-ABB8C4EF2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/>
          <a:stretch/>
        </p:blipFill>
        <p:spPr bwMode="auto">
          <a:xfrm>
            <a:off x="13304374" y="1725169"/>
            <a:ext cx="2240426" cy="61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097410-DA20-4D63-9BC7-7E88BC7B66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7" t="21327" r="31198" b="19192"/>
          <a:stretch/>
        </p:blipFill>
        <p:spPr>
          <a:xfrm>
            <a:off x="11410906" y="5929091"/>
            <a:ext cx="2374896" cy="18763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907798" y="146711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222205" y="7805467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6" y="4049433"/>
            <a:ext cx="6363233" cy="3047888"/>
          </a:xfrm>
          <a:prstGeom prst="arc">
            <a:avLst>
              <a:gd name="adj1" fmla="val 16723215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345910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7156951" y="-3121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642094" y="142766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7288567" y="889162"/>
            <a:ext cx="1946074" cy="4065594"/>
          </a:xfrm>
          <a:prstGeom prst="arc">
            <a:avLst>
              <a:gd name="adj1" fmla="val 16719107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218596" y="628465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3786790" y="6841521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20642FE9-C4E4-48EF-B651-F3E9A7FC4D19}"/>
              </a:ext>
            </a:extLst>
          </p:cNvPr>
          <p:cNvSpPr/>
          <p:nvPr/>
        </p:nvSpPr>
        <p:spPr>
          <a:xfrm>
            <a:off x="11320385" y="512245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8245752" y="4368798"/>
            <a:ext cx="4965955" cy="3433548"/>
          </a:xfrm>
          <a:prstGeom prst="arc">
            <a:avLst>
              <a:gd name="adj1" fmla="val 13939347"/>
              <a:gd name="adj2" fmla="val 386545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000" y="7416776"/>
            <a:ext cx="5177346" cy="2146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672" y="5137586"/>
            <a:ext cx="5173674" cy="21447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18000" y="4359065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87" y="1392151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987122" y="2815608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8A7C-07BC-4566-A455-650DF48DF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778</TotalTime>
  <Words>714</Words>
  <Application>Microsoft Office PowerPoint</Application>
  <PresentationFormat>Custom</PresentationFormat>
  <Paragraphs>139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56</cp:revision>
  <dcterms:created xsi:type="dcterms:W3CDTF">2022-04-14T18:28:57Z</dcterms:created>
  <dcterms:modified xsi:type="dcterms:W3CDTF">2022-04-22T03:24:57Z</dcterms:modified>
</cp:coreProperties>
</file>